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61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4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6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844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08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643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5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90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496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55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8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5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050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10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4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1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00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48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70BA-90E6-4C06-930A-D11301BB1AF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A42F-2592-43AE-AC4D-1C5ED1876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851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2839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令和</a:t>
            </a:r>
            <a:r>
              <a:rPr kumimoji="1" lang="en-US" altLang="ja-JP" dirty="0"/>
              <a:t>2</a:t>
            </a:r>
            <a:r>
              <a:rPr kumimoji="1" lang="ja-JP" altLang="en-US"/>
              <a:t>年度　</a:t>
            </a:r>
            <a:r>
              <a:rPr kumimoji="1" lang="ja-JP" altLang="en-US" dirty="0"/>
              <a:t>リース方式の変更（追加）について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3564" y="2249487"/>
            <a:ext cx="10751127" cy="3878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（１）　直接リース方式を導入（従来の間接リース方式との選択が可能）。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（２）　事務手続き及び手数料は変わらず（検収等も従来通り）。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（３）　別途、当機構との業務委託契約の締結が必要（＝収入印紙</a:t>
            </a:r>
            <a:r>
              <a:rPr lang="en-US" altLang="ja-JP" dirty="0"/>
              <a:t>4,000</a:t>
            </a:r>
            <a:r>
              <a:rPr lang="ja-JP" altLang="en-US" dirty="0"/>
              <a:t>円）。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（４）　動産総合保険等の損害保険、履行保証保険への加入は従来通り必要。</a:t>
            </a:r>
          </a:p>
          <a:p>
            <a:pPr marL="0" indent="0">
              <a:buNone/>
            </a:pPr>
            <a:r>
              <a:rPr lang="ja-JP" altLang="en-US" dirty="0"/>
              <a:t>（５）　申請様式等は別途改正し、ホームページに掲載予定。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変更点等の詳細については次葉参照。</a:t>
            </a:r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109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256</TotalTime>
  <Words>124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Tw Cen MT</vt:lpstr>
      <vt:lpstr>回路</vt:lpstr>
      <vt:lpstr>令和2年度　リース方式の変更（追加）について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令和元年5月27日  令和元年度の食肉リース事業申請 　　　　　　　　審査のポイントについて</dc:title>
  <dc:creator>chikusan12</dc:creator>
  <cp:lastModifiedBy>chikusan12</cp:lastModifiedBy>
  <cp:revision>19</cp:revision>
  <cp:lastPrinted>2021-02-01T07:33:37Z</cp:lastPrinted>
  <dcterms:created xsi:type="dcterms:W3CDTF">2019-05-27T06:45:04Z</dcterms:created>
  <dcterms:modified xsi:type="dcterms:W3CDTF">2021-02-01T07:36:38Z</dcterms:modified>
</cp:coreProperties>
</file>